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58D2E-FC69-483D-A66B-F87EDBC4C1B3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05431-0D79-4262-A2D7-8138CEDBD5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DD09-56E2-4A36-AC46-A6239DB4F71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A3CA-158E-4AB4-811F-6042ECB75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DD09-56E2-4A36-AC46-A6239DB4F71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A3CA-158E-4AB4-811F-6042ECB75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DD09-56E2-4A36-AC46-A6239DB4F71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A3CA-158E-4AB4-811F-6042ECB75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DD09-56E2-4A36-AC46-A6239DB4F71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A3CA-158E-4AB4-811F-6042ECB75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DD09-56E2-4A36-AC46-A6239DB4F71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A3CA-158E-4AB4-811F-6042ECB75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DD09-56E2-4A36-AC46-A6239DB4F71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A3CA-158E-4AB4-811F-6042ECB75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DD09-56E2-4A36-AC46-A6239DB4F71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A3CA-158E-4AB4-811F-6042ECB75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DD09-56E2-4A36-AC46-A6239DB4F71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A3CA-158E-4AB4-811F-6042ECB75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DD09-56E2-4A36-AC46-A6239DB4F71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A3CA-158E-4AB4-811F-6042ECB75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DD09-56E2-4A36-AC46-A6239DB4F71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A3CA-158E-4AB4-811F-6042ECB75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DD09-56E2-4A36-AC46-A6239DB4F71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A3CA-158E-4AB4-811F-6042ECB75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CDD09-56E2-4A36-AC46-A6239DB4F71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8A3CA-158E-4AB4-811F-6042ECB75E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7143" t="14476" r="13333" b="14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Partners HealthCare System,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Partners Information Systems</dc:creator>
  <cp:lastModifiedBy>Partners Information Systems</cp:lastModifiedBy>
  <cp:revision>2</cp:revision>
  <dcterms:created xsi:type="dcterms:W3CDTF">2016-10-14T18:26:28Z</dcterms:created>
  <dcterms:modified xsi:type="dcterms:W3CDTF">2016-10-14T18:33:45Z</dcterms:modified>
</cp:coreProperties>
</file>